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326" r:id="rId3"/>
    <p:sldId id="32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6281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D4F5-6795-C445-8EB9-5DBC201D2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4478E-710B-1D4A-8B96-B2D4EA407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F7331-AAF5-E140-950F-EE6A2717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1771-3C9B-5347-8A8E-53A74E92933A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A1116-31BD-354E-B03F-CBF8EDF7C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E5469-2FAE-8142-A178-BA15548BF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8613-8F3A-9048-81FC-FBDD2718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E033-40A4-A74F-8C19-4EA57592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9CAF9-9146-CF42-AD0D-62691B7E1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F3266-F731-6841-A8CC-48EEBF65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1771-3C9B-5347-8A8E-53A74E92933A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D0949-4EE4-E04F-8618-1B0021CB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498A-6272-3A4D-84A0-AAAA65BD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8613-8F3A-9048-81FC-FBDD2718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8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4AAE2-5279-E445-8144-444629C33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059F0-9C63-D540-BBC5-4F8B19B2D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02661-4B8D-2B4E-9207-4E8D81E3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1771-3C9B-5347-8A8E-53A74E92933A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50C93-E383-3445-87C8-B469BEC4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C3F17-9AE2-204A-885C-4318C3E5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8613-8F3A-9048-81FC-FBDD2718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6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FB44C-0D95-0D4F-AA96-D923DC66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18AD9-4CD6-2440-95BB-50980A92E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F8F8B-E204-814A-B7F1-474C15E9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1771-3C9B-5347-8A8E-53A74E92933A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58B91-A3AD-4242-B595-D10F9E91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47530-6852-5C42-8499-35B12B3E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8613-8F3A-9048-81FC-FBDD2718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6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050D-4D56-F949-9F9A-97D3C7C9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F19C4-7D52-9A44-8344-F1717A473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A9000-B737-1446-B893-E4BED61E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1771-3C9B-5347-8A8E-53A74E92933A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DF177-4ABF-2F44-A8AC-581A325F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640C5-69B9-4B42-A067-89EA6C52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8613-8F3A-9048-81FC-FBDD2718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4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E5E0-515F-D942-8060-D4E111B1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D8753-B58B-4441-AEA4-B48126D27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CBBE8-4194-4640-ACCD-C9583B29E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59C52-5BBF-564D-9813-BAC3C518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1771-3C9B-5347-8A8E-53A74E92933A}" type="datetimeFigureOut">
              <a:rPr lang="en-US" smtClean="0"/>
              <a:t>6/8/23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78F5F-02E1-2647-AAC7-34B72C08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29C1C-7363-2D44-9D58-111E4A43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8613-8F3A-9048-81FC-FBDD2718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1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C8E-4A9E-AD40-97FE-EBC8ACCE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6D88A-D821-E246-9D32-7BFA7DD43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3D02F-125E-0040-AC76-3C708858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7CCB6-95F8-DB4A-BABA-D5387235B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450C3-13C5-2C4D-831B-BF8CF7EB4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10291C-EFBA-E641-913C-926DFCF6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1771-3C9B-5347-8A8E-53A74E92933A}" type="datetimeFigureOut">
              <a:rPr lang="en-US" smtClean="0"/>
              <a:t>6/8/23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FE3DE4-654D-3E4E-A2EF-0DADB854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92D0F4-950E-8E44-99D5-163B5019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8613-8F3A-9048-81FC-FBDD2718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2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01BE-0215-1843-B877-071F386B2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CFC2F-9486-BB4E-B212-6BF7C5E3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1771-3C9B-5347-8A8E-53A74E92933A}" type="datetimeFigureOut">
              <a:rPr lang="en-US" smtClean="0"/>
              <a:t>6/8/23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83AD3-33E2-8E47-9635-C26BF792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896B2-FE8E-1A49-8C00-5FCF2C6E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8613-8F3A-9048-81FC-FBDD2718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0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63AC85-84E3-7240-9379-1EE55CBB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1771-3C9B-5347-8A8E-53A74E92933A}" type="datetimeFigureOut">
              <a:rPr lang="en-US" smtClean="0"/>
              <a:t>6/8/23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4F8D2-7E9D-6B40-9C26-0FA62B2D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DBC89-2210-044C-9686-FEF4EB34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8613-8F3A-9048-81FC-FBDD2718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970C-F73F-D34B-8F20-D5ECE9EE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0DE0C-A33C-6840-A3A1-7EAD39B0A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6683A-1BAC-0C46-B8A8-29E63FB78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57DE6-6FAF-104A-8A56-BD84BA2A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1771-3C9B-5347-8A8E-53A74E92933A}" type="datetimeFigureOut">
              <a:rPr lang="en-US" smtClean="0"/>
              <a:t>6/8/23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8AB17-3083-A245-8186-B97F92314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24A8A-0842-0D40-80CD-998347C0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8613-8F3A-9048-81FC-FBDD2718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2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6210E-4A04-2C4F-83CB-FF780959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7AA9-5D5D-0048-A8DD-2825B6D38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983FA-3FEE-3349-98BE-D80514250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19A3D-76A8-3746-A3E4-02107113B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1771-3C9B-5347-8A8E-53A74E92933A}" type="datetimeFigureOut">
              <a:rPr lang="en-US" smtClean="0"/>
              <a:t>6/8/23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747EA-7E8E-044A-B346-04571141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8A80A-C0B0-9C4E-A047-92AF7513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8613-8F3A-9048-81FC-FBDD2718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2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29FB6-DED3-6447-AADA-8DF89A7DE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FEF2E-A8EB-2C4E-8797-98F59636F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55079-35B4-9E4D-8AF9-06642397F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51771-3C9B-5347-8A8E-53A74E92933A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A351-0FD9-9A4B-BABC-D99DEB3E4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03825-DEA5-684B-A597-DEB0C3D8E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8613-8F3A-9048-81FC-FBDD2718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5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311E1-65D8-3D4D-A463-6C49B48E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DCCA-74E0-E74D-AAC2-BE7443075028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36CFFF-A8DB-6642-BF4E-2693AB4CE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0" y="179838"/>
            <a:ext cx="12155039" cy="2003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E5B8EA-76D1-4349-8378-60C82237AB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0078" y="2671549"/>
            <a:ext cx="1173423" cy="9501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75243D-CA17-9145-BF43-827FEACEF3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0" y="2240560"/>
            <a:ext cx="4635406" cy="46174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38A9FA-9B7D-0F4E-8916-17730A7C52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774" y="2240560"/>
            <a:ext cx="3900416" cy="29253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FBD918-D7C3-EA4D-BFA1-DB681A9321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195" y="4186451"/>
            <a:ext cx="4749421" cy="26715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181B3E-FAE2-1F44-84F1-DB08B0C449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041" y="4516244"/>
            <a:ext cx="4190974" cy="23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8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63706-FC6D-734B-9541-560128F2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defendourhealth.org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4AFE0-58DA-4445-8F14-555A4560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DCCA-74E0-E74D-AAC2-BE7443075028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F96AD-2477-BD45-9A68-AC9EB11037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5516"/>
            <a:ext cx="10871200" cy="591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BB9E0B-0077-EC42-8E18-333E047D83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424" y="5829477"/>
            <a:ext cx="1173423" cy="950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C64872-77C8-994E-91E5-D5E5B63115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37" y="78416"/>
            <a:ext cx="4406900" cy="927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99BEAB-0C40-FC48-9E5B-049F88D53853}"/>
              </a:ext>
            </a:extLst>
          </p:cNvPr>
          <p:cNvSpPr txBox="1"/>
          <p:nvPr/>
        </p:nvSpPr>
        <p:spPr>
          <a:xfrm>
            <a:off x="5094613" y="218801"/>
            <a:ext cx="55088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Pro Publica</a:t>
            </a:r>
          </a:p>
          <a:p>
            <a:r>
              <a:rPr lang="en-US" dirty="0"/>
              <a:t>https://</a:t>
            </a:r>
            <a:r>
              <a:rPr lang="en-US" dirty="0" err="1"/>
              <a:t>projects.propublica.org</a:t>
            </a:r>
            <a:r>
              <a:rPr lang="en-US" dirty="0"/>
              <a:t>/</a:t>
            </a:r>
            <a:r>
              <a:rPr lang="en-US" dirty="0" err="1"/>
              <a:t>toxmap</a:t>
            </a:r>
            <a:r>
              <a:rPr lang="en-US" dirty="0"/>
              <a:t>/#hotspot/26</a:t>
            </a:r>
          </a:p>
        </p:txBody>
      </p:sp>
    </p:spTree>
    <p:extLst>
      <p:ext uri="{BB962C8B-B14F-4D97-AF65-F5344CB8AC3E}">
        <p14:creationId xmlns:p14="http://schemas.microsoft.com/office/powerpoint/2010/main" val="357764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9E138-0423-3441-8785-FB9253E2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defendourhealth.org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ACF07-CA57-2545-B593-86BEC3F0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DCCA-74E0-E74D-AAC2-BE744307502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53838B-8D8D-834C-8620-0934F1BC02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36820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4F4321-E539-8944-8CF0-48F90208BA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424" y="5829477"/>
            <a:ext cx="1173423" cy="9501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76093F-33D9-B74E-864E-FB9B189CF6A1}"/>
              </a:ext>
            </a:extLst>
          </p:cNvPr>
          <p:cNvSpPr txBox="1"/>
          <p:nvPr/>
        </p:nvSpPr>
        <p:spPr>
          <a:xfrm>
            <a:off x="8445220" y="140743"/>
            <a:ext cx="3823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Serious Cancer Risk 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from air emissions of ethylene oxide (EtO)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6EBFF1-E854-E644-B57F-FDEA06B28CAD}"/>
              </a:ext>
            </a:extLst>
          </p:cNvPr>
          <p:cNvSpPr txBox="1"/>
          <p:nvPr/>
        </p:nvSpPr>
        <p:spPr>
          <a:xfrm>
            <a:off x="8625385" y="2644170"/>
            <a:ext cx="3316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EtO made at this plant supplies the production of PET plastic bottles and polyester clothing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BCB654-FC89-DD41-9EE9-91B120591855}"/>
              </a:ext>
            </a:extLst>
          </p:cNvPr>
          <p:cNvSpPr txBox="1"/>
          <p:nvPr/>
        </p:nvSpPr>
        <p:spPr>
          <a:xfrm>
            <a:off x="8515093" y="4359934"/>
            <a:ext cx="3536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Huntsman Petrochemical is now owned by </a:t>
            </a:r>
            <a:r>
              <a:rPr lang="en-US" sz="2000" b="1" dirty="0"/>
              <a:t>Indorama Ventures (IVL)</a:t>
            </a:r>
            <a:r>
              <a:rPr lang="en-US" sz="2000" dirty="0"/>
              <a:t>, world’s largest producer of PET plastic, based in Thailand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1F488-24EB-B041-B8B8-1FD9263586A2}"/>
              </a:ext>
            </a:extLst>
          </p:cNvPr>
          <p:cNvSpPr txBox="1"/>
          <p:nvPr/>
        </p:nvSpPr>
        <p:spPr>
          <a:xfrm>
            <a:off x="333042" y="140743"/>
            <a:ext cx="55088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Pro Publica</a:t>
            </a:r>
          </a:p>
          <a:p>
            <a:r>
              <a:rPr lang="en-US" dirty="0"/>
              <a:t>https://</a:t>
            </a:r>
            <a:r>
              <a:rPr lang="en-US" dirty="0" err="1"/>
              <a:t>projects.propublica.org</a:t>
            </a:r>
            <a:r>
              <a:rPr lang="en-US" dirty="0"/>
              <a:t>/</a:t>
            </a:r>
            <a:r>
              <a:rPr lang="en-US" dirty="0" err="1"/>
              <a:t>toxmap</a:t>
            </a:r>
            <a:r>
              <a:rPr lang="en-US" dirty="0"/>
              <a:t>/#hotspot/26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6DD8DA-BB6A-C842-B37A-62479AFEE9F8}"/>
              </a:ext>
            </a:extLst>
          </p:cNvPr>
          <p:cNvSpPr txBox="1"/>
          <p:nvPr/>
        </p:nvSpPr>
        <p:spPr>
          <a:xfrm>
            <a:off x="8625385" y="1895949"/>
            <a:ext cx="331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EtO causes leukemia, lymphoma and breast cancer in humans 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A0FA44-71D3-B047-9BE2-6D8B6E1523C9}"/>
              </a:ext>
            </a:extLst>
          </p:cNvPr>
          <p:cNvSpPr txBox="1"/>
          <p:nvPr/>
        </p:nvSpPr>
        <p:spPr>
          <a:xfrm>
            <a:off x="8515093" y="5683373"/>
            <a:ext cx="2400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 National Cancer Institute, Ethylene Oxide (Dec. 5, 2022) </a:t>
            </a:r>
            <a:r>
              <a:rPr lang="en-US" sz="1050" dirty="0"/>
              <a:t>https://</a:t>
            </a:r>
            <a:r>
              <a:rPr lang="en-US" sz="1050" dirty="0" err="1"/>
              <a:t>www.cancer.gov</a:t>
            </a:r>
            <a:r>
              <a:rPr lang="en-US" sz="1050" dirty="0"/>
              <a:t>/about-cancer/causes-prevention/risk/substances/ethylene-oxide</a:t>
            </a:r>
          </a:p>
        </p:txBody>
      </p:sp>
    </p:spTree>
    <p:extLst>
      <p:ext uri="{BB962C8B-B14F-4D97-AF65-F5344CB8AC3E}">
        <p14:creationId xmlns:p14="http://schemas.microsoft.com/office/powerpoint/2010/main" val="3757958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133</Words>
  <Application>Microsoft Macintosh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Belliveau</dc:creator>
  <cp:lastModifiedBy>Microsoft Office User</cp:lastModifiedBy>
  <cp:revision>3</cp:revision>
  <dcterms:created xsi:type="dcterms:W3CDTF">2023-06-08T15:43:34Z</dcterms:created>
  <dcterms:modified xsi:type="dcterms:W3CDTF">2023-06-08T19:30:08Z</dcterms:modified>
</cp:coreProperties>
</file>